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801600" cy="9601200" type="A3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31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15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268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2FA565-77FC-9141-7100-6DA035F04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9DAC23-F787-7A8B-4258-2C5FA053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446404-FEE4-ED8C-D37A-B8D61AC9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30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25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74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3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44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5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71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44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52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22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13659F87-FD50-A8B5-06F0-7EE0087BCFFE}"/>
              </a:ext>
            </a:extLst>
          </p:cNvPr>
          <p:cNvSpPr txBox="1">
            <a:spLocks/>
          </p:cNvSpPr>
          <p:nvPr/>
        </p:nvSpPr>
        <p:spPr>
          <a:xfrm>
            <a:off x="4154546" y="1471700"/>
            <a:ext cx="44707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Formation : Peintre décorateur/</a:t>
            </a:r>
            <a:r>
              <a:rPr lang="fr-FR" sz="1600" b="1" dirty="0" err="1"/>
              <a:t>trice</a:t>
            </a:r>
            <a:r>
              <a:rPr lang="fr-FR" sz="1600" b="1" dirty="0"/>
              <a:t> en bâtiment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du 18 septembre 2023 au 12 avril 2024</a:t>
            </a:r>
          </a:p>
          <a:p>
            <a:pPr algn="ctr"/>
            <a:r>
              <a:rPr lang="fr-FR" sz="1600" dirty="0"/>
              <a:t>868 h en Centre et 98 h en entreprise (total : 966 h)</a:t>
            </a:r>
          </a:p>
          <a:p>
            <a:pPr algn="ctr"/>
            <a:r>
              <a:rPr lang="fr-FR" sz="1600" dirty="0"/>
              <a:t>A23_3_Pro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1646A7-884B-FE9D-A736-BCA4EF855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0930" y="3239795"/>
            <a:ext cx="22337135" cy="44724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8ADEDF-5A31-FCF8-9054-3DF0D5707216}"/>
              </a:ext>
            </a:extLst>
          </p:cNvPr>
          <p:cNvSpPr>
            <a:spLocks/>
          </p:cNvSpPr>
          <p:nvPr/>
        </p:nvSpPr>
        <p:spPr>
          <a:xfrm>
            <a:off x="-5162409" y="2306909"/>
            <a:ext cx="5474215" cy="562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455B95-EF63-0F36-CA54-CADA033760B8}"/>
              </a:ext>
            </a:extLst>
          </p:cNvPr>
          <p:cNvSpPr>
            <a:spLocks/>
          </p:cNvSpPr>
          <p:nvPr/>
        </p:nvSpPr>
        <p:spPr>
          <a:xfrm>
            <a:off x="11461171" y="2375284"/>
            <a:ext cx="9179913" cy="562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523E3D-7C59-C789-35E5-81323C6F555E}"/>
              </a:ext>
            </a:extLst>
          </p:cNvPr>
          <p:cNvSpPr>
            <a:spLocks/>
          </p:cNvSpPr>
          <p:nvPr/>
        </p:nvSpPr>
        <p:spPr>
          <a:xfrm>
            <a:off x="533696" y="5758242"/>
            <a:ext cx="1003961" cy="662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Couleur /Recherche de teintes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4C2E4F-9B13-CF05-9C8C-D874CCDD4547}"/>
              </a:ext>
            </a:extLst>
          </p:cNvPr>
          <p:cNvSpPr>
            <a:spLocks/>
          </p:cNvSpPr>
          <p:nvPr/>
        </p:nvSpPr>
        <p:spPr>
          <a:xfrm>
            <a:off x="4229194" y="3879111"/>
            <a:ext cx="1006709" cy="4121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intermédiaire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301C9D-9234-807D-50B4-D776BFFAC5C9}"/>
              </a:ext>
            </a:extLst>
          </p:cNvPr>
          <p:cNvSpPr>
            <a:spLocks/>
          </p:cNvSpPr>
          <p:nvPr/>
        </p:nvSpPr>
        <p:spPr>
          <a:xfrm>
            <a:off x="1766471" y="3588872"/>
            <a:ext cx="1003723" cy="6727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peinture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28DFC5-B75C-4538-1DFD-4D891FB0694D}"/>
              </a:ext>
            </a:extLst>
          </p:cNvPr>
          <p:cNvSpPr>
            <a:spLocks/>
          </p:cNvSpPr>
          <p:nvPr/>
        </p:nvSpPr>
        <p:spPr>
          <a:xfrm>
            <a:off x="1770634" y="4540750"/>
            <a:ext cx="999560" cy="672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Patines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9117C3-F7C6-968C-4BAA-3B68B5D83FF9}"/>
              </a:ext>
            </a:extLst>
          </p:cNvPr>
          <p:cNvSpPr>
            <a:spLocks/>
          </p:cNvSpPr>
          <p:nvPr/>
        </p:nvSpPr>
        <p:spPr>
          <a:xfrm>
            <a:off x="1764843" y="5480613"/>
            <a:ext cx="1009942" cy="672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Effets de matières 1 (imitation métaux)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756540-82BB-4CE2-1503-E6964EDA71DE}"/>
              </a:ext>
            </a:extLst>
          </p:cNvPr>
          <p:cNvSpPr>
            <a:spLocks/>
          </p:cNvSpPr>
          <p:nvPr/>
        </p:nvSpPr>
        <p:spPr>
          <a:xfrm>
            <a:off x="1766470" y="6427663"/>
            <a:ext cx="1002195" cy="672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Effets de matières 2 (imitation murs)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570BD6-319C-3F47-AF4B-8FB688D39D1E}"/>
              </a:ext>
            </a:extLst>
          </p:cNvPr>
          <p:cNvSpPr>
            <a:spLocks/>
          </p:cNvSpPr>
          <p:nvPr/>
        </p:nvSpPr>
        <p:spPr>
          <a:xfrm>
            <a:off x="3008006" y="3592883"/>
            <a:ext cx="1003723" cy="2638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 des fonds2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0A5028-EECD-E3DC-B01E-6E8016B338E6}"/>
              </a:ext>
            </a:extLst>
          </p:cNvPr>
          <p:cNvSpPr>
            <a:spLocks/>
          </p:cNvSpPr>
          <p:nvPr/>
        </p:nvSpPr>
        <p:spPr>
          <a:xfrm>
            <a:off x="2993572" y="4124118"/>
            <a:ext cx="1013437" cy="4074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Revêtements murs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B8783-21D2-0066-86CA-0E07C61EDCB8}"/>
              </a:ext>
            </a:extLst>
          </p:cNvPr>
          <p:cNvSpPr>
            <a:spLocks/>
          </p:cNvSpPr>
          <p:nvPr/>
        </p:nvSpPr>
        <p:spPr>
          <a:xfrm>
            <a:off x="3001971" y="5086022"/>
            <a:ext cx="1013437" cy="6584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Enduits décoratifs 1 : enduits organiques et effets métalliques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6011E9-EABB-366C-577D-7AF7AB2A5ACB}"/>
              </a:ext>
            </a:extLst>
          </p:cNvPr>
          <p:cNvSpPr>
            <a:spLocks/>
          </p:cNvSpPr>
          <p:nvPr/>
        </p:nvSpPr>
        <p:spPr>
          <a:xfrm>
            <a:off x="3000856" y="6018661"/>
            <a:ext cx="1006709" cy="6850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Imitation bois 1 : faux-chêne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2EA121-E00A-03A2-D24E-A30AA77D52DA}"/>
              </a:ext>
            </a:extLst>
          </p:cNvPr>
          <p:cNvSpPr>
            <a:spLocks/>
          </p:cNvSpPr>
          <p:nvPr/>
        </p:nvSpPr>
        <p:spPr>
          <a:xfrm>
            <a:off x="4229193" y="4285900"/>
            <a:ext cx="1006710" cy="2617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Sécurité sur chantier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BC811D-F4CA-FE07-60AF-61028E9C64DA}"/>
              </a:ext>
            </a:extLst>
          </p:cNvPr>
          <p:cNvSpPr>
            <a:spLocks/>
          </p:cNvSpPr>
          <p:nvPr/>
        </p:nvSpPr>
        <p:spPr>
          <a:xfrm>
            <a:off x="539898" y="6703695"/>
            <a:ext cx="994379" cy="662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 des fonds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3379BF-E695-0A6F-F496-5ABB84D66151}"/>
              </a:ext>
            </a:extLst>
          </p:cNvPr>
          <p:cNvSpPr>
            <a:spLocks/>
          </p:cNvSpPr>
          <p:nvPr/>
        </p:nvSpPr>
        <p:spPr>
          <a:xfrm>
            <a:off x="4236113" y="4812312"/>
            <a:ext cx="1006710" cy="648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Décor peint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D26BA36-D6C5-F36B-671F-2AC6DF79F6E9}"/>
              </a:ext>
            </a:extLst>
          </p:cNvPr>
          <p:cNvSpPr>
            <a:spLocks/>
          </p:cNvSpPr>
          <p:nvPr/>
        </p:nvSpPr>
        <p:spPr>
          <a:xfrm>
            <a:off x="5511833" y="3575428"/>
            <a:ext cx="985267" cy="5476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Imitation bois 2 : renforcement faux-chêne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819E9A-CF4A-F8FA-CDF0-0FAD1189F8A5}"/>
              </a:ext>
            </a:extLst>
          </p:cNvPr>
          <p:cNvSpPr>
            <a:spLocks/>
          </p:cNvSpPr>
          <p:nvPr/>
        </p:nvSpPr>
        <p:spPr>
          <a:xfrm>
            <a:off x="5516231" y="4404185"/>
            <a:ext cx="981104" cy="6818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Connaissance des supports et des matériaux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EA776B-DD89-FDA0-4611-CAADA711B04F}"/>
              </a:ext>
            </a:extLst>
          </p:cNvPr>
          <p:cNvSpPr>
            <a:spLocks/>
          </p:cNvSpPr>
          <p:nvPr/>
        </p:nvSpPr>
        <p:spPr>
          <a:xfrm>
            <a:off x="5506505" y="5345900"/>
            <a:ext cx="979994" cy="6727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Fausse moulure, colonnes et modénatures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D6FD9C1-8D40-AF8D-15FA-62E52A32AAF8}"/>
              </a:ext>
            </a:extLst>
          </p:cNvPr>
          <p:cNvSpPr>
            <a:spLocks/>
          </p:cNvSpPr>
          <p:nvPr/>
        </p:nvSpPr>
        <p:spPr>
          <a:xfrm>
            <a:off x="6734506" y="4006303"/>
            <a:ext cx="994446" cy="6892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Imitation marbre 1 : blanc veiné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901B949-DEAB-A8F5-FE56-7ED37F197379}"/>
              </a:ext>
            </a:extLst>
          </p:cNvPr>
          <p:cNvSpPr>
            <a:spLocks/>
          </p:cNvSpPr>
          <p:nvPr/>
        </p:nvSpPr>
        <p:spPr>
          <a:xfrm>
            <a:off x="7977542" y="3871324"/>
            <a:ext cx="988923" cy="66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 mixtes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C54FD5-6F33-1A00-C92D-8436A1E95580}"/>
              </a:ext>
            </a:extLst>
          </p:cNvPr>
          <p:cNvSpPr>
            <a:spLocks/>
          </p:cNvSpPr>
          <p:nvPr/>
        </p:nvSpPr>
        <p:spPr>
          <a:xfrm>
            <a:off x="6729630" y="5880315"/>
            <a:ext cx="986251" cy="66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 des fonds 2 : montage démontage échafaudage roulant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90CEC0E-F481-ECC7-3902-70BC92A10D21}"/>
              </a:ext>
            </a:extLst>
          </p:cNvPr>
          <p:cNvSpPr>
            <a:spLocks/>
          </p:cNvSpPr>
          <p:nvPr/>
        </p:nvSpPr>
        <p:spPr>
          <a:xfrm>
            <a:off x="6743224" y="6827116"/>
            <a:ext cx="977518" cy="538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Maquette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4AB7856-EB3E-73DC-2EED-9D3B2C08C4CD}"/>
              </a:ext>
            </a:extLst>
          </p:cNvPr>
          <p:cNvSpPr>
            <a:spLocks/>
          </p:cNvSpPr>
          <p:nvPr/>
        </p:nvSpPr>
        <p:spPr>
          <a:xfrm>
            <a:off x="7980559" y="3467535"/>
            <a:ext cx="992128" cy="1232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Maquette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8F1E8F-8DA3-0E02-B1A8-C4BBAC42F3AC}"/>
              </a:ext>
            </a:extLst>
          </p:cNvPr>
          <p:cNvSpPr>
            <a:spLocks/>
          </p:cNvSpPr>
          <p:nvPr/>
        </p:nvSpPr>
        <p:spPr>
          <a:xfrm>
            <a:off x="7979665" y="4809484"/>
            <a:ext cx="995661" cy="4001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intermédiaire 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3EB3BD9-F828-EFDC-D699-E71D5560F29C}"/>
              </a:ext>
            </a:extLst>
          </p:cNvPr>
          <p:cNvSpPr>
            <a:spLocks/>
          </p:cNvSpPr>
          <p:nvPr/>
        </p:nvSpPr>
        <p:spPr>
          <a:xfrm>
            <a:off x="5503306" y="6296448"/>
            <a:ext cx="990975" cy="6694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peinture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9053A3B-4A61-5A16-6727-BACA03BDFD6E}"/>
              </a:ext>
            </a:extLst>
          </p:cNvPr>
          <p:cNvSpPr>
            <a:spLocks/>
          </p:cNvSpPr>
          <p:nvPr/>
        </p:nvSpPr>
        <p:spPr>
          <a:xfrm>
            <a:off x="6768276" y="4929719"/>
            <a:ext cx="955438" cy="668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Imitation marbre 2 : jaune de sienne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B6811AB-917E-99F7-607C-DB80663AF5B6}"/>
              </a:ext>
            </a:extLst>
          </p:cNvPr>
          <p:cNvSpPr>
            <a:spLocks/>
          </p:cNvSpPr>
          <p:nvPr/>
        </p:nvSpPr>
        <p:spPr>
          <a:xfrm>
            <a:off x="8025361" y="6717093"/>
            <a:ext cx="948474" cy="676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39D6B3B-BB15-8782-8F4F-5F6B02508259}"/>
              </a:ext>
            </a:extLst>
          </p:cNvPr>
          <p:cNvSpPr>
            <a:spLocks/>
          </p:cNvSpPr>
          <p:nvPr/>
        </p:nvSpPr>
        <p:spPr>
          <a:xfrm>
            <a:off x="9265375" y="4407062"/>
            <a:ext cx="957658" cy="6760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E756B7-7A72-3B70-330E-456952760BD6}"/>
              </a:ext>
            </a:extLst>
          </p:cNvPr>
          <p:cNvSpPr>
            <a:spLocks/>
          </p:cNvSpPr>
          <p:nvPr/>
        </p:nvSpPr>
        <p:spPr>
          <a:xfrm>
            <a:off x="1764843" y="7371493"/>
            <a:ext cx="1002196" cy="2716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 des fonds2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4591C4-8E33-A37F-BE2A-1BDC1C523D4E}"/>
              </a:ext>
            </a:extLst>
          </p:cNvPr>
          <p:cNvSpPr>
            <a:spLocks/>
          </p:cNvSpPr>
          <p:nvPr/>
        </p:nvSpPr>
        <p:spPr>
          <a:xfrm>
            <a:off x="4255225" y="3466133"/>
            <a:ext cx="1006710" cy="12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Devis métré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124C8D-09F3-F4DA-DEBB-13E6525F9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" y="444421"/>
            <a:ext cx="530860" cy="72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">
            <a:extLst>
              <a:ext uri="{FF2B5EF4-FFF2-40B4-BE49-F238E27FC236}">
                <a16:creationId xmlns:a16="http://schemas.microsoft.com/office/drawing/2014/main" id="{A9E9E5F6-3CB0-CDFC-63A6-7655045A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13" y="570627"/>
            <a:ext cx="2191543" cy="49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C3DE71-6FD1-2545-E65C-A5B418FE453A}"/>
              </a:ext>
            </a:extLst>
          </p:cNvPr>
          <p:cNvSpPr>
            <a:spLocks/>
          </p:cNvSpPr>
          <p:nvPr/>
        </p:nvSpPr>
        <p:spPr>
          <a:xfrm>
            <a:off x="4241393" y="5765396"/>
            <a:ext cx="1006710" cy="648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Décor peint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C83C3-F59A-23B7-90C3-8E0E7EFA6DAE}"/>
              </a:ext>
            </a:extLst>
          </p:cNvPr>
          <p:cNvSpPr>
            <a:spLocks/>
          </p:cNvSpPr>
          <p:nvPr/>
        </p:nvSpPr>
        <p:spPr>
          <a:xfrm>
            <a:off x="9283315" y="3588102"/>
            <a:ext cx="948474" cy="5476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9E9813-7D72-6605-3C8A-0C1AB778CACB}"/>
              </a:ext>
            </a:extLst>
          </p:cNvPr>
          <p:cNvSpPr>
            <a:spLocks/>
          </p:cNvSpPr>
          <p:nvPr/>
        </p:nvSpPr>
        <p:spPr>
          <a:xfrm>
            <a:off x="8005641" y="5762848"/>
            <a:ext cx="948474" cy="657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5965B9-629B-E914-992A-C989B822ACD3}"/>
              </a:ext>
            </a:extLst>
          </p:cNvPr>
          <p:cNvSpPr>
            <a:spLocks/>
          </p:cNvSpPr>
          <p:nvPr/>
        </p:nvSpPr>
        <p:spPr>
          <a:xfrm>
            <a:off x="5513300" y="7220194"/>
            <a:ext cx="981104" cy="4121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Enduits décoratifs 2 : enduits organiques et effets métalliques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650FE59-BC7A-2E54-85F8-2B0839F71A96}"/>
              </a:ext>
            </a:extLst>
          </p:cNvPr>
          <p:cNvSpPr>
            <a:spLocks/>
          </p:cNvSpPr>
          <p:nvPr/>
        </p:nvSpPr>
        <p:spPr>
          <a:xfrm>
            <a:off x="6758830" y="3461202"/>
            <a:ext cx="945799" cy="2671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Enduits décoratifs 2 : enduits organiques et effets métalliques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6A5E436-56FF-9AA9-524C-D6DEFAA8B4B4}"/>
              </a:ext>
            </a:extLst>
          </p:cNvPr>
          <p:cNvSpPr>
            <a:spLocks/>
          </p:cNvSpPr>
          <p:nvPr/>
        </p:nvSpPr>
        <p:spPr>
          <a:xfrm>
            <a:off x="7966774" y="5209599"/>
            <a:ext cx="995661" cy="2694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 pédagogiques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95AF3F8-EDC8-B6DE-2932-D44E4DF8F968}"/>
              </a:ext>
            </a:extLst>
          </p:cNvPr>
          <p:cNvSpPr>
            <a:spLocks/>
          </p:cNvSpPr>
          <p:nvPr/>
        </p:nvSpPr>
        <p:spPr>
          <a:xfrm>
            <a:off x="2996800" y="4531478"/>
            <a:ext cx="995661" cy="251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 pédagogiques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B0F5213-76DD-2EB1-053B-C79F36C6994B}"/>
              </a:ext>
            </a:extLst>
          </p:cNvPr>
          <p:cNvSpPr>
            <a:spLocks/>
          </p:cNvSpPr>
          <p:nvPr/>
        </p:nvSpPr>
        <p:spPr>
          <a:xfrm>
            <a:off x="3015850" y="6971058"/>
            <a:ext cx="1006709" cy="538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Devis métré Ornementation Pochoir</a:t>
            </a:r>
          </a:p>
        </p:txBody>
      </p:sp>
    </p:spTree>
    <p:extLst>
      <p:ext uri="{BB962C8B-B14F-4D97-AF65-F5344CB8AC3E}">
        <p14:creationId xmlns:p14="http://schemas.microsoft.com/office/powerpoint/2010/main" val="36617293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3C21B0964263408ABFBC152AB2980D" ma:contentTypeVersion="14" ma:contentTypeDescription="Crée un document." ma:contentTypeScope="" ma:versionID="0417ef0351a9ab02c2f4d63868fd3234">
  <xsd:schema xmlns:xsd="http://www.w3.org/2001/XMLSchema" xmlns:xs="http://www.w3.org/2001/XMLSchema" xmlns:p="http://schemas.microsoft.com/office/2006/metadata/properties" xmlns:ns2="817293f1-ca65-4051-8e6f-8961d373f955" xmlns:ns3="8729a3d9-d94d-421c-b8bb-5758d33ade54" targetNamespace="http://schemas.microsoft.com/office/2006/metadata/properties" ma:root="true" ma:fieldsID="509d250ca66acf4afb6f9f3c6a83bdf7" ns2:_="" ns3:_="">
    <xsd:import namespace="817293f1-ca65-4051-8e6f-8961d373f955"/>
    <xsd:import namespace="8729a3d9-d94d-421c-b8bb-5758d33ade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293f1-ca65-4051-8e6f-8961d373f9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34462cb3-bfbb-4bf7-893c-2504b6b4cb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29a3d9-d94d-421c-b8bb-5758d33ade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5c2f2de-c2da-4faa-8f43-5d2b915a64fe}" ma:internalName="TaxCatchAll" ma:showField="CatchAllData" ma:web="8729a3d9-d94d-421c-b8bb-5758d33ade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7293f1-ca65-4051-8e6f-8961d373f955">
      <Terms xmlns="http://schemas.microsoft.com/office/infopath/2007/PartnerControls"/>
    </lcf76f155ced4ddcb4097134ff3c332f>
    <TaxCatchAll xmlns="8729a3d9-d94d-421c-b8bb-5758d33ade54" xsi:nil="true"/>
  </documentManagement>
</p:properties>
</file>

<file path=customXml/itemProps1.xml><?xml version="1.0" encoding="utf-8"?>
<ds:datastoreItem xmlns:ds="http://schemas.openxmlformats.org/officeDocument/2006/customXml" ds:itemID="{E0EE463F-52B5-4C86-99B2-A723C9442C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5D866C-2C6E-45BB-98D8-9B60ED53FF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7293f1-ca65-4051-8e6f-8961d373f955"/>
    <ds:schemaRef ds:uri="8729a3d9-d94d-421c-b8bb-5758d33ade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4C0A60-C4C3-4F99-A504-519CBA21EB05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8729a3d9-d94d-421c-b8bb-5758d33ade54"/>
    <ds:schemaRef ds:uri="http://purl.org/dc/elements/1.1/"/>
    <ds:schemaRef ds:uri="817293f1-ca65-4051-8e6f-8961d373f955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5324</TotalTime>
  <Words>177</Words>
  <Application>Microsoft Office PowerPoint</Application>
  <PresentationFormat>A3 (297 x 420 mm)</PresentationFormat>
  <Paragraphs>41</Paragraphs>
  <Slides>1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FORMATION ARTEMISIA</dc:creator>
  <cp:lastModifiedBy>PROJETS ARTEMISIA</cp:lastModifiedBy>
  <cp:revision>30</cp:revision>
  <cp:lastPrinted>2023-06-26T09:51:46Z</cp:lastPrinted>
  <dcterms:created xsi:type="dcterms:W3CDTF">2023-02-16T09:20:53Z</dcterms:created>
  <dcterms:modified xsi:type="dcterms:W3CDTF">2023-08-31T09:21:49Z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0x010100793C21B0964263408ABFBC152AB2980D</vt:lpwstr>
  </property>
</Properties>
</file>